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0"/>
  </p:notesMasterIdLst>
  <p:sldIdLst>
    <p:sldId id="256" r:id="rId2"/>
    <p:sldId id="403" r:id="rId3"/>
    <p:sldId id="471" r:id="rId4"/>
    <p:sldId id="579" r:id="rId5"/>
    <p:sldId id="563" r:id="rId6"/>
    <p:sldId id="629" r:id="rId7"/>
    <p:sldId id="719" r:id="rId8"/>
    <p:sldId id="664" r:id="rId9"/>
    <p:sldId id="564" r:id="rId10"/>
    <p:sldId id="565" r:id="rId11"/>
    <p:sldId id="499" r:id="rId12"/>
    <p:sldId id="508" r:id="rId13"/>
    <p:sldId id="520" r:id="rId14"/>
    <p:sldId id="584" r:id="rId15"/>
    <p:sldId id="666" r:id="rId16"/>
    <p:sldId id="739" r:id="rId17"/>
    <p:sldId id="703" r:id="rId18"/>
    <p:sldId id="707" r:id="rId19"/>
    <p:sldId id="709" r:id="rId20"/>
    <p:sldId id="725" r:id="rId21"/>
    <p:sldId id="708" r:id="rId22"/>
    <p:sldId id="509" r:id="rId23"/>
    <p:sldId id="662" r:id="rId24"/>
    <p:sldId id="578" r:id="rId25"/>
    <p:sldId id="510" r:id="rId26"/>
    <p:sldId id="549" r:id="rId27"/>
    <p:sldId id="577" r:id="rId28"/>
    <p:sldId id="572" r:id="rId29"/>
    <p:sldId id="587" r:id="rId30"/>
    <p:sldId id="591" r:id="rId31"/>
    <p:sldId id="590" r:id="rId32"/>
    <p:sldId id="588" r:id="rId33"/>
    <p:sldId id="589" r:id="rId34"/>
    <p:sldId id="639" r:id="rId35"/>
    <p:sldId id="597" r:id="rId36"/>
    <p:sldId id="720" r:id="rId37"/>
    <p:sldId id="551" r:id="rId38"/>
    <p:sldId id="690" r:id="rId39"/>
    <p:sldId id="553" r:id="rId40"/>
    <p:sldId id="602" r:id="rId41"/>
    <p:sldId id="603" r:id="rId42"/>
    <p:sldId id="691" r:id="rId43"/>
    <p:sldId id="612" r:id="rId44"/>
    <p:sldId id="632" r:id="rId45"/>
    <p:sldId id="634" r:id="rId46"/>
    <p:sldId id="673" r:id="rId47"/>
    <p:sldId id="635" r:id="rId48"/>
    <p:sldId id="636" r:id="rId49"/>
    <p:sldId id="630" r:id="rId50"/>
    <p:sldId id="712" r:id="rId51"/>
    <p:sldId id="730" r:id="rId52"/>
    <p:sldId id="729" r:id="rId53"/>
    <p:sldId id="731" r:id="rId54"/>
    <p:sldId id="732" r:id="rId55"/>
    <p:sldId id="733" r:id="rId56"/>
    <p:sldId id="734" r:id="rId57"/>
    <p:sldId id="736" r:id="rId58"/>
    <p:sldId id="738" r:id="rId59"/>
    <p:sldId id="737" r:id="rId60"/>
    <p:sldId id="716" r:id="rId61"/>
    <p:sldId id="726" r:id="rId62"/>
    <p:sldId id="727" r:id="rId63"/>
    <p:sldId id="728" r:id="rId64"/>
    <p:sldId id="723" r:id="rId65"/>
    <p:sldId id="717" r:id="rId66"/>
    <p:sldId id="711" r:id="rId67"/>
    <p:sldId id="724" r:id="rId68"/>
    <p:sldId id="713" r:id="rId69"/>
    <p:sldId id="714" r:id="rId70"/>
    <p:sldId id="715" r:id="rId71"/>
    <p:sldId id="619" r:id="rId72"/>
    <p:sldId id="698" r:id="rId73"/>
    <p:sldId id="699" r:id="rId74"/>
    <p:sldId id="606" r:id="rId75"/>
    <p:sldId id="696" r:id="rId76"/>
    <p:sldId id="692" r:id="rId77"/>
    <p:sldId id="701" r:id="rId78"/>
    <p:sldId id="550" r:id="rId7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719"/>
            <p14:sldId id="664"/>
            <p14:sldId id="564"/>
            <p14:sldId id="565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9FC9"/>
    <a:srgbClr val="9E60B8"/>
    <a:srgbClr val="EF7D1D"/>
    <a:srgbClr val="41719C"/>
    <a:srgbClr val="FB8E20"/>
    <a:srgbClr val="28A136"/>
    <a:srgbClr val="5AB88F"/>
    <a:srgbClr val="D6A08C"/>
    <a:srgbClr val="629FCE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3"/>
    <p:restoredTop sz="96853" autoAdjust="0"/>
  </p:normalViewPr>
  <p:slideViewPr>
    <p:cSldViewPr snapToGrid="0" snapToObjects="1">
      <p:cViewPr>
        <p:scale>
          <a:sx n="201" d="100"/>
          <a:sy n="201" d="100"/>
        </p:scale>
        <p:origin x="1312" y="6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381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822001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, Mainz | </a:t>
            </a:r>
            <a:r>
              <a:rPr lang="de-DE" sz="1400" spc="80" dirty="0" err="1">
                <a:solidFill>
                  <a:srgbClr val="D4EBE9"/>
                </a:solidFill>
              </a:rPr>
              <a:t>MAi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084099" y="3436018"/>
            <a:ext cx="5127297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jax-graphql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jax-graphql-example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Domain-Model "Beer </a:t>
            </a:r>
            <a:r>
              <a:rPr lang="de-DE" dirty="0" err="1"/>
              <a:t>Advisor</a:t>
            </a:r>
            <a:r>
              <a:rPr lang="de-DE" dirty="0"/>
              <a:t>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Domain-Model "Beer </a:t>
            </a:r>
            <a:r>
              <a:rPr lang="de-DE" dirty="0" err="1"/>
              <a:t>Advisor</a:t>
            </a:r>
            <a:r>
              <a:rPr lang="de-DE" dirty="0"/>
              <a:t>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 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4954072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6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Request Minimierung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Over-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Under-fetching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(technisches Problem) gelöst, aber: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m.E. nicht das wichtigste Feature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man muss nicht überlegen, welche Endpunkte es gibt,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wie diese benannt werden,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was sie zurückliefern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mit welchen Verben sie aufzurufen sind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wichtiger: ausdrucksstarke "fachliche"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220719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418739" y="4216410"/>
            <a:ext cx="7369459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jax-graphql-example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jax-graphql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3400</Words>
  <Application>Microsoft Macintosh PowerPoint</Application>
  <PresentationFormat>A4-Papier (210 x 297 mm)</PresentationFormat>
  <Paragraphs>915</Paragraphs>
  <Slides>78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78</vt:i4>
      </vt:variant>
    </vt:vector>
  </HeadingPairs>
  <TitlesOfParts>
    <vt:vector size="9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Jax, Mainz | MAi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New York Times</vt:lpstr>
      <vt:lpstr>Source-Code: https://bit.ly/jax-graphql-example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767</cp:revision>
  <cp:lastPrinted>2019-05-06T17:07:44Z</cp:lastPrinted>
  <dcterms:created xsi:type="dcterms:W3CDTF">2016-03-28T15:59:53Z</dcterms:created>
  <dcterms:modified xsi:type="dcterms:W3CDTF">2019-05-06T17:22:19Z</dcterms:modified>
</cp:coreProperties>
</file>